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4" r:id="rId2"/>
    <p:sldId id="262" r:id="rId3"/>
    <p:sldId id="273" r:id="rId4"/>
    <p:sldId id="272" r:id="rId5"/>
    <p:sldId id="257" r:id="rId6"/>
    <p:sldId id="263" r:id="rId7"/>
    <p:sldId id="268" r:id="rId8"/>
    <p:sldId id="275" r:id="rId9"/>
    <p:sldId id="264" r:id="rId10"/>
    <p:sldId id="269" r:id="rId11"/>
    <p:sldId id="265" r:id="rId12"/>
    <p:sldId id="258" r:id="rId13"/>
    <p:sldId id="267" r:id="rId14"/>
    <p:sldId id="271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2" d="100"/>
          <a:sy n="92" d="100"/>
        </p:scale>
        <p:origin x="307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F64FFA-CF5B-8BE1-6F02-D46950C9CC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F95A059-6869-2C4F-2675-04D2DA9666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86B22C2-8686-CB0A-52DF-8FDC2886B8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BD823-7A3B-4C84-8F1F-49E6B3A2FC7C}" type="datetimeFigureOut">
              <a:rPr lang="en-US" smtClean="0"/>
              <a:t>6/12/2024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E7E1E02-4251-D544-8127-F7883F633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5751C3A-8174-B299-ECA2-599D31495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95AB6-4D3E-49BE-8F35-0B50516AF3E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9871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17AAA3-E92F-FE21-C56E-7CF4B71E9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D63B9F74-AA07-E6C4-E8D8-D6D3DCD719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A7B5735-B393-6604-C366-029ED1DE5F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BD823-7A3B-4C84-8F1F-49E6B3A2FC7C}" type="datetimeFigureOut">
              <a:rPr lang="en-US" smtClean="0"/>
              <a:t>6/12/2024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841D6BD-2CE0-8FB5-DDE4-27724BD59B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DA3FEFA-A762-2066-FB93-34598C6F13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95AB6-4D3E-49BE-8F35-0B50516AF3E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1952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396AB5C7-2DEA-8B00-FC23-065DDC07BCD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FE9FFC7E-B67A-B4C7-1565-FAD59FDFB9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D347864-DAF6-1026-55A1-9CA2935DB2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BD823-7A3B-4C84-8F1F-49E6B3A2FC7C}" type="datetimeFigureOut">
              <a:rPr lang="en-US" smtClean="0"/>
              <a:t>6/12/2024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6452FA7-53D5-116E-341F-7F2352D4F9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CDA9CA7-1565-2C9E-E3A9-A09A2E9B9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95AB6-4D3E-49BE-8F35-0B50516AF3E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6188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00A90B-7F2E-43A9-A1FB-157211DAA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948F448-E105-9AA4-2315-E9315A2B17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F15ED45-71D5-6257-3A38-DBCE28B9AA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BD823-7A3B-4C84-8F1F-49E6B3A2FC7C}" type="datetimeFigureOut">
              <a:rPr lang="en-US" smtClean="0"/>
              <a:t>6/12/2024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6C33449-11EB-DA56-97BF-B8ACEBA628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BDEF758-8706-5BB9-C2AB-22ACC976B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95AB6-4D3E-49BE-8F35-0B50516AF3E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8725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FA870E-530C-EFEA-04F2-C217E468F3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9EF049E-9A92-E4B0-3CFD-12763A37D6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43E25CD-DEC8-41E2-8B24-78EF54D1CB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BD823-7A3B-4C84-8F1F-49E6B3A2FC7C}" type="datetimeFigureOut">
              <a:rPr lang="en-US" smtClean="0"/>
              <a:t>6/12/2024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16B0822-4D0D-0DFE-ED56-264FABCDF5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880B8E3-482B-4025-284F-8A299346D1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95AB6-4D3E-49BE-8F35-0B50516AF3E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8180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C5C113C-76DF-B46E-8DEF-06C6325DE5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A5AAC6E-4DAC-25C0-6606-A89CC72E45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FFB54317-262F-E5D6-75D6-B258C2E2C4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B7C7E78A-D91D-CB7B-0986-135574C26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BD823-7A3B-4C84-8F1F-49E6B3A2FC7C}" type="datetimeFigureOut">
              <a:rPr lang="en-US" smtClean="0"/>
              <a:t>6/12/2024</a:t>
            </a:fld>
            <a:endParaRPr lang="en-US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4C9CBC09-21A1-C732-D2E6-DA1282F3E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0147C5A-7279-4146-3D15-556DFE9CE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95AB6-4D3E-49BE-8F35-0B50516AF3E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307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5509ED-66EE-A74F-6ECE-AEFD6B2BC7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6AC3D2A-463D-4A86-BD0D-351C4D355C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EE8C57B9-496B-3C42-57ED-A54FC4D7BF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CE36B35D-148B-D52E-A207-8C9C0211093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6ABCF132-7743-4E0D-3A97-8BE812977EE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20E3843C-285F-8C15-BDDE-D6FBFD6953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BD823-7A3B-4C84-8F1F-49E6B3A2FC7C}" type="datetimeFigureOut">
              <a:rPr lang="en-US" smtClean="0"/>
              <a:t>6/12/2024</a:t>
            </a:fld>
            <a:endParaRPr lang="en-US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D452C1DA-303D-6FD2-CB15-7B848DAE63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C9BFD6E3-80A2-6BD4-B092-B18CFE8432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95AB6-4D3E-49BE-8F35-0B50516AF3E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1326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D77C4D7-6B3D-E730-EC6B-5031B4A1C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19EC43BF-3C07-95FE-A626-6DA7D8740C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BD823-7A3B-4C84-8F1F-49E6B3A2FC7C}" type="datetimeFigureOut">
              <a:rPr lang="en-US" smtClean="0"/>
              <a:t>6/12/2024</a:t>
            </a:fld>
            <a:endParaRPr lang="en-US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BF44D0A6-78FA-33E1-9F33-FD85916FBD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44649EC6-39F2-0E75-5BE8-1C7A81EFC1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95AB6-4D3E-49BE-8F35-0B50516AF3E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1232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47BC3ABB-6586-F4D1-8D8B-79635A4AFB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BD823-7A3B-4C84-8F1F-49E6B3A2FC7C}" type="datetimeFigureOut">
              <a:rPr lang="en-US" smtClean="0"/>
              <a:t>6/12/2024</a:t>
            </a:fld>
            <a:endParaRPr lang="en-US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EC70FA09-5A2E-7C53-ED78-6F8B17B9C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AE5BBD0D-A9BA-3F8F-010C-B8E0000A03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95AB6-4D3E-49BE-8F35-0B50516AF3E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9832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58F97E-6632-B793-989C-B5B98A25B6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265F92B-7F1A-FA8B-C1CD-63F6FDB273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F5BFA62A-BF69-4F89-2425-FC793D7AAB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F4DAB813-3937-34BF-FE1E-3568134896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BD823-7A3B-4C84-8F1F-49E6B3A2FC7C}" type="datetimeFigureOut">
              <a:rPr lang="en-US" smtClean="0"/>
              <a:t>6/12/2024</a:t>
            </a:fld>
            <a:endParaRPr lang="en-US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038B0C5-929F-4CD6-6ACE-C4A8305477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F4CCC506-7863-AEA4-1298-E2722D32D8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95AB6-4D3E-49BE-8F35-0B50516AF3E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7644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8B78170-1491-97E1-B798-EC9F66BFF5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B5FB073E-76AA-79AC-DE2F-D17E1624CA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3FB79E9-ED4A-7518-41D8-1E87EE7D86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EAFFF53-66DD-5BA6-E39D-ADE2DF06FE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BD823-7A3B-4C84-8F1F-49E6B3A2FC7C}" type="datetimeFigureOut">
              <a:rPr lang="en-US" smtClean="0"/>
              <a:t>6/12/2024</a:t>
            </a:fld>
            <a:endParaRPr lang="en-US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0C4D0B0-6C2A-AD50-36AB-698A988F2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B0395E0-BDEB-4B6C-21FC-1D8A7192B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95AB6-4D3E-49BE-8F35-0B50516AF3E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0701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5F82996A-BFC6-DCF3-AC1F-A692D42D7B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291E336-8309-A9F4-C24B-B8F696B829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373D21B-5227-B74D-8270-3B1AE3F110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0BD823-7A3B-4C84-8F1F-49E6B3A2FC7C}" type="datetimeFigureOut">
              <a:rPr lang="en-US" smtClean="0"/>
              <a:t>6/12/2024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A042B27-AF98-1F6C-64FE-10CBDA0FD3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1F2CC7A-5CE1-1097-8FCC-22108B4665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095AB6-4D3E-49BE-8F35-0B50516AF3E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8517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mailto:fmflavio@gmail.com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unity3d.com/hub/manual/InstallHub.html#install-hub-linux" TargetMode="External"/><Relationship Id="rId2" Type="http://schemas.openxmlformats.org/officeDocument/2006/relationships/hyperlink" Target="https://public-cdn.cloud.unity3d.com/hub/prod/UnityHubSetup.exe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unity3d.com/get-unity/download/archive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unity.com/pt/products/unity-education-grant-license" TargetMode="External"/><Relationship Id="rId2" Type="http://schemas.openxmlformats.org/officeDocument/2006/relationships/hyperlink" Target="https://id.unity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assetstore.unity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901639-E8C8-13B0-A4C6-78969486AB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20932" y="1122363"/>
            <a:ext cx="10262586" cy="1655762"/>
          </a:xfrm>
        </p:spPr>
        <p:txBody>
          <a:bodyPr>
            <a:normAutofit fontScale="90000"/>
          </a:bodyPr>
          <a:lstStyle/>
          <a:p>
            <a:r>
              <a:rPr lang="pt-BR" b="1" dirty="0"/>
              <a:t>Tutorial para Instalar, Baixar </a:t>
            </a:r>
            <a:r>
              <a:rPr lang="pt-BR" b="1" dirty="0" err="1"/>
              <a:t>Assets</a:t>
            </a:r>
            <a:r>
              <a:rPr lang="pt-BR" b="1" dirty="0"/>
              <a:t> da Loja da Unity e Gerar Jogos</a:t>
            </a:r>
            <a:endParaRPr lang="en-US" b="1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8CDD0A0-A04B-59C4-3C66-EB8CFF66899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pt-BR" dirty="0"/>
              <a:t>Professor Doutor Flávio Miranda de Farias</a:t>
            </a:r>
            <a:endParaRPr lang="en-US" dirty="0"/>
          </a:p>
          <a:p>
            <a:r>
              <a:rPr lang="en-US" dirty="0"/>
              <a:t>Rio Branco – </a:t>
            </a:r>
            <a:r>
              <a:rPr lang="en-US" dirty="0" err="1"/>
              <a:t>Junho</a:t>
            </a:r>
            <a:r>
              <a:rPr lang="en-US" dirty="0"/>
              <a:t> de 2024</a:t>
            </a:r>
          </a:p>
          <a:p>
            <a:r>
              <a:rPr lang="en-US" dirty="0">
                <a:hlinkClick r:id="rId2"/>
              </a:rPr>
              <a:t>fmflavio@gmail.com</a:t>
            </a:r>
            <a:endParaRPr lang="en-US" dirty="0"/>
          </a:p>
          <a:p>
            <a:r>
              <a:rPr lang="pt-BR" dirty="0"/>
              <a:t>www.fmflavio.com.br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3A51C6EE-F07D-45D2-B88C-8AE74A6C139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4" t="12783" r="-804" b="5576"/>
          <a:stretch/>
        </p:blipFill>
        <p:spPr>
          <a:xfrm>
            <a:off x="10056520" y="4601149"/>
            <a:ext cx="1222959" cy="1775002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B3CD6CE4-647E-43D6-84DA-214B5442FE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792" y="3031958"/>
            <a:ext cx="3025636" cy="3728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0261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889FA5-52EC-3D10-2E6B-B5CBF975C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Importando o </a:t>
            </a:r>
            <a:r>
              <a:rPr lang="pt-BR" b="1" dirty="0" err="1"/>
              <a:t>Asset</a:t>
            </a:r>
            <a:r>
              <a:rPr lang="pt-BR" b="1" dirty="0"/>
              <a:t> Escolhido</a:t>
            </a:r>
            <a:endParaRPr lang="en-US" b="1" dirty="0"/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03636D32-18D0-0C5D-C6FF-6A32110387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7674" y="574044"/>
            <a:ext cx="2731286" cy="1448052"/>
          </a:xfrm>
          <a:prstGeom prst="rect">
            <a:avLst/>
          </a:prstGeom>
        </p:spPr>
      </p:pic>
      <p:sp>
        <p:nvSpPr>
          <p:cNvPr id="25" name="Espaço Reservado para Conteúdo 24">
            <a:extLst>
              <a:ext uri="{FF2B5EF4-FFF2-40B4-BE49-F238E27FC236}">
                <a16:creationId xmlns:a16="http://schemas.microsoft.com/office/drawing/2014/main" id="{0A8BB88E-63B7-CF5D-4E2C-81C1803062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5208" y="1868488"/>
            <a:ext cx="5332521" cy="4351338"/>
          </a:xfrm>
        </p:spPr>
        <p:txBody>
          <a:bodyPr>
            <a:normAutofit lnSpcReduction="10000"/>
          </a:bodyPr>
          <a:lstStyle/>
          <a:p>
            <a:r>
              <a:rPr lang="pt-BR" dirty="0"/>
              <a:t>Clique em Download, Next e </a:t>
            </a:r>
            <a:r>
              <a:rPr lang="pt-BR" dirty="0" err="1"/>
              <a:t>Import</a:t>
            </a:r>
            <a:r>
              <a:rPr lang="pt-BR" dirty="0"/>
              <a:t> quantas vezes forem necessário e aguarde a importação.</a:t>
            </a:r>
          </a:p>
          <a:p>
            <a:r>
              <a:rPr lang="pt-BR" dirty="0"/>
              <a:t>Durante essa importação é comum ocorrerem diversos erros ou mensagens de alerta devido a diferença de versões, as vezes é comum até a Unity reiniciar durante a instalação para se adequar o projeto importado.</a:t>
            </a:r>
            <a:endParaRPr lang="en-US" dirty="0"/>
          </a:p>
        </p:txBody>
      </p:sp>
      <p:pic>
        <p:nvPicPr>
          <p:cNvPr id="29" name="Imagem 28">
            <a:extLst>
              <a:ext uri="{FF2B5EF4-FFF2-40B4-BE49-F238E27FC236}">
                <a16:creationId xmlns:a16="http://schemas.microsoft.com/office/drawing/2014/main" id="{380F869C-C3DC-11AB-58F7-745A88578E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6430" y="2353503"/>
            <a:ext cx="3016124" cy="3784600"/>
          </a:xfrm>
          <a:prstGeom prst="rect">
            <a:avLst/>
          </a:prstGeom>
        </p:spPr>
      </p:pic>
      <p:pic>
        <p:nvPicPr>
          <p:cNvPr id="31" name="Imagem 30">
            <a:extLst>
              <a:ext uri="{FF2B5EF4-FFF2-40B4-BE49-F238E27FC236}">
                <a16:creationId xmlns:a16="http://schemas.microsoft.com/office/drawing/2014/main" id="{15F49918-EEF2-4463-FDCB-E015C540B0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69377" y="2353503"/>
            <a:ext cx="3047416" cy="378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9329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83DF045-62C5-C7CE-0D08-ECB06443E5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354" y="395563"/>
            <a:ext cx="10515600" cy="1325563"/>
          </a:xfrm>
        </p:spPr>
        <p:txBody>
          <a:bodyPr/>
          <a:lstStyle/>
          <a:p>
            <a:r>
              <a:rPr lang="pt-BR" b="1" dirty="0"/>
              <a:t>Após a Importação</a:t>
            </a:r>
            <a:endParaRPr lang="en-US" b="1" dirty="0"/>
          </a:p>
        </p:txBody>
      </p:sp>
      <p:pic>
        <p:nvPicPr>
          <p:cNvPr id="19" name="Espaço Reservado para Conteúdo 18">
            <a:extLst>
              <a:ext uri="{FF2B5EF4-FFF2-40B4-BE49-F238E27FC236}">
                <a16:creationId xmlns:a16="http://schemas.microsoft.com/office/drawing/2014/main" id="{5E418BC3-B366-6A5A-3CA1-FA367D9F040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399548" y="1554228"/>
            <a:ext cx="2733675" cy="1543050"/>
          </a:xfrm>
        </p:spPr>
      </p:pic>
      <p:sp>
        <p:nvSpPr>
          <p:cNvPr id="24" name="Espaço Reservado para Conteúdo 23">
            <a:extLst>
              <a:ext uri="{FF2B5EF4-FFF2-40B4-BE49-F238E27FC236}">
                <a16:creationId xmlns:a16="http://schemas.microsoft.com/office/drawing/2014/main" id="{7E687941-22C1-382E-5C89-52EDC81ABE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22417" y="1058345"/>
            <a:ext cx="4193074" cy="5191773"/>
          </a:xfrm>
        </p:spPr>
        <p:txBody>
          <a:bodyPr>
            <a:normAutofit fontScale="92500"/>
          </a:bodyPr>
          <a:lstStyle/>
          <a:p>
            <a:r>
              <a:rPr lang="pt-BR" dirty="0"/>
              <a:t>Se a importação ocorrer bem teremos em Project a pasta </a:t>
            </a:r>
            <a:r>
              <a:rPr lang="pt-BR" b="1" dirty="0" err="1"/>
              <a:t>Infima</a:t>
            </a:r>
            <a:r>
              <a:rPr lang="pt-BR" b="1" dirty="0"/>
              <a:t> Games</a:t>
            </a:r>
            <a:r>
              <a:rPr lang="pt-BR" dirty="0"/>
              <a:t>;</a:t>
            </a:r>
          </a:p>
          <a:p>
            <a:r>
              <a:rPr lang="en-US" dirty="0" err="1"/>
              <a:t>Abra</a:t>
            </a:r>
            <a:r>
              <a:rPr lang="en-US" dirty="0"/>
              <a:t> a </a:t>
            </a:r>
            <a:r>
              <a:rPr lang="en-US" dirty="0" err="1"/>
              <a:t>cena</a:t>
            </a:r>
            <a:r>
              <a:rPr lang="en-US" dirty="0"/>
              <a:t>  </a:t>
            </a:r>
            <a:r>
              <a:rPr lang="en-US" b="1" dirty="0" err="1"/>
              <a:t>S_Content_Overview</a:t>
            </a:r>
            <a:r>
              <a:rPr lang="en-US" b="1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b="1" dirty="0"/>
              <a:t>Assets/Infima Games/Low Poly Shooter Pack - Free Sample/Scenes</a:t>
            </a:r>
            <a:r>
              <a:rPr lang="en-US" dirty="0"/>
              <a:t>;</a:t>
            </a:r>
          </a:p>
          <a:p>
            <a:r>
              <a:rPr lang="en-US" dirty="0" err="1"/>
              <a:t>Importe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TMP Essentials;</a:t>
            </a:r>
          </a:p>
          <a:p>
            <a:r>
              <a:rPr lang="pt-BR" dirty="0"/>
              <a:t>Agora pode apertar o botão play e testar o exemplo.</a:t>
            </a: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6B87BAC8-F7F7-6374-19FB-4E7A2D176D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585" y="3312193"/>
            <a:ext cx="4588543" cy="1543050"/>
          </a:xfrm>
          <a:prstGeom prst="rect">
            <a:avLst/>
          </a:prstGeom>
        </p:spPr>
      </p:pic>
      <p:pic>
        <p:nvPicPr>
          <p:cNvPr id="23" name="Imagem 22">
            <a:extLst>
              <a:ext uri="{FF2B5EF4-FFF2-40B4-BE49-F238E27FC236}">
                <a16:creationId xmlns:a16="http://schemas.microsoft.com/office/drawing/2014/main" id="{C20921BD-BD6F-FFF6-65DB-35CB7E5B64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15491" y="1058345"/>
            <a:ext cx="2649968" cy="5191773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FA7EB72D-7FD7-4CF6-AD25-6F9A1841CD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145" y="4997098"/>
            <a:ext cx="4012482" cy="1622602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254EE02C-0E3A-4C37-90DF-5BCAAB291D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1425" y="5670266"/>
            <a:ext cx="2347089" cy="680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6143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358AE4E-E311-2BAB-9B0B-748515BA4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Como Gerar um Jogo Para Plataforma Windows</a:t>
            </a:r>
            <a:endParaRPr lang="en-US" b="1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7A0A515-F5CB-E1D5-6F6E-B3A5371E1D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879019" cy="4667250"/>
          </a:xfrm>
        </p:spPr>
        <p:txBody>
          <a:bodyPr>
            <a:normAutofit fontScale="92500"/>
          </a:bodyPr>
          <a:lstStyle/>
          <a:p>
            <a:r>
              <a:rPr lang="pt-BR" dirty="0"/>
              <a:t>Na Unity é possível gerar o seu jogo para diversas plataformas;</a:t>
            </a:r>
          </a:p>
          <a:p>
            <a:r>
              <a:rPr lang="pt-BR" dirty="0"/>
              <a:t>Caso queira gerar diretamente para o sistema operacional em uso (neste caso Windows);</a:t>
            </a:r>
          </a:p>
          <a:p>
            <a:r>
              <a:rPr lang="pt-BR" dirty="0"/>
              <a:t>Clique em </a:t>
            </a:r>
            <a:r>
              <a:rPr lang="pt-BR" b="1" dirty="0"/>
              <a:t>File-&gt;Build </a:t>
            </a:r>
            <a:r>
              <a:rPr lang="pt-BR" b="1" dirty="0" err="1"/>
              <a:t>And</a:t>
            </a:r>
            <a:r>
              <a:rPr lang="pt-BR" b="1" dirty="0"/>
              <a:t> </a:t>
            </a:r>
            <a:r>
              <a:rPr lang="pt-BR" b="1" dirty="0" err="1"/>
              <a:t>Run</a:t>
            </a:r>
            <a:r>
              <a:rPr lang="pt-BR" dirty="0"/>
              <a:t>;</a:t>
            </a:r>
          </a:p>
          <a:p>
            <a:r>
              <a:rPr lang="pt-BR" dirty="0"/>
              <a:t>Vai ser solicitado que crie uma pasta para o Jogo;</a:t>
            </a:r>
          </a:p>
          <a:p>
            <a:r>
              <a:rPr lang="pt-BR" dirty="0"/>
              <a:t>Crie uma nova pasta chamada Build e selecione a pasta para uma versão do seu Jogo.</a:t>
            </a:r>
          </a:p>
        </p:txBody>
      </p:sp>
      <p:pic>
        <p:nvPicPr>
          <p:cNvPr id="4" name="Espaço Reservado para Conteúdo 4">
            <a:extLst>
              <a:ext uri="{FF2B5EF4-FFF2-40B4-BE49-F238E27FC236}">
                <a16:creationId xmlns:a16="http://schemas.microsoft.com/office/drawing/2014/main" id="{B08367D9-A7FF-4CEA-2E62-6B1EA26E82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7219" y="1103025"/>
            <a:ext cx="3501596" cy="254554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5E696AC3-F9AE-3ADD-3C95-2EA10EAB85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291" y="3868129"/>
            <a:ext cx="5022264" cy="2815717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726D277C-E382-484D-866B-52CB5C7490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41996" y="1457325"/>
            <a:ext cx="2562225" cy="197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861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B4FFA3AC-9CF1-B807-FBB5-E727EA095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Agora </a:t>
            </a:r>
            <a:r>
              <a:rPr lang="pt-BR" b="1"/>
              <a:t>é Só Distribuir </a:t>
            </a:r>
            <a:r>
              <a:rPr lang="pt-BR" b="1" dirty="0"/>
              <a:t>S</a:t>
            </a:r>
            <a:r>
              <a:rPr lang="pt-BR" b="1"/>
              <a:t>eu </a:t>
            </a:r>
            <a:r>
              <a:rPr lang="pt-BR" b="1" dirty="0"/>
              <a:t>Jogo!</a:t>
            </a:r>
            <a:endParaRPr lang="en-US" b="1" dirty="0"/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16EFD765-EFFD-78AD-36D1-DFED78E88FF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3152" y="2348661"/>
            <a:ext cx="6572504" cy="3697032"/>
          </a:xfrm>
        </p:spPr>
      </p:pic>
      <p:pic>
        <p:nvPicPr>
          <p:cNvPr id="9" name="Espaço Reservado para Conteúdo 8">
            <a:extLst>
              <a:ext uri="{FF2B5EF4-FFF2-40B4-BE49-F238E27FC236}">
                <a16:creationId xmlns:a16="http://schemas.microsoft.com/office/drawing/2014/main" id="{BEFF84E0-C252-52DC-C0F3-A6B0EE22F61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181032" y="2348661"/>
            <a:ext cx="2808509" cy="2161195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BAB052A0-30EE-5B64-B839-ECB26CC23D1B}"/>
              </a:ext>
            </a:extLst>
          </p:cNvPr>
          <p:cNvSpPr txBox="1"/>
          <p:nvPr/>
        </p:nvSpPr>
        <p:spPr>
          <a:xfrm>
            <a:off x="1181032" y="4755478"/>
            <a:ext cx="28085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/>
              <a:t>A pasta </a:t>
            </a:r>
            <a:r>
              <a:rPr lang="pt-BR" sz="2000" b="1" dirty="0"/>
              <a:t>Build</a:t>
            </a:r>
            <a:r>
              <a:rPr lang="pt-BR" sz="2000" dirty="0"/>
              <a:t> representa os arquivos do seu jogo para Windows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5760001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358AE4E-E311-2BAB-9B0B-748515BA4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Como Gerar um Jogo Para Plataforma Desejada</a:t>
            </a:r>
            <a:endParaRPr lang="en-US" b="1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7A0A515-F5CB-E1D5-6F6E-B3A5371E1D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667250"/>
          </a:xfrm>
        </p:spPr>
        <p:txBody>
          <a:bodyPr>
            <a:normAutofit/>
          </a:bodyPr>
          <a:lstStyle/>
          <a:p>
            <a:r>
              <a:rPr lang="pt-BR" dirty="0"/>
              <a:t>Para gerar seu jogo para outras plataformas;</a:t>
            </a:r>
          </a:p>
          <a:p>
            <a:r>
              <a:rPr lang="pt-BR" dirty="0"/>
              <a:t>Clique em </a:t>
            </a:r>
            <a:r>
              <a:rPr lang="pt-BR" b="1" dirty="0"/>
              <a:t>File-&gt;Build Settings...</a:t>
            </a:r>
            <a:r>
              <a:rPr lang="pt-BR" dirty="0"/>
              <a:t>;</a:t>
            </a:r>
          </a:p>
          <a:p>
            <a:r>
              <a:rPr lang="pt-BR" dirty="0"/>
              <a:t>Nesta janela é possível escolher as plataformas instaladas em sua Unity e alterar algumas configurações;</a:t>
            </a:r>
          </a:p>
          <a:p>
            <a:r>
              <a:rPr lang="pt-BR" dirty="0"/>
              <a:t>Após as configurações é só clicar em </a:t>
            </a:r>
            <a:r>
              <a:rPr lang="pt-BR" b="1" dirty="0"/>
              <a:t>Build </a:t>
            </a:r>
            <a:r>
              <a:rPr lang="pt-BR" b="1" dirty="0" err="1"/>
              <a:t>And</a:t>
            </a:r>
            <a:r>
              <a:rPr lang="pt-BR" b="1" dirty="0"/>
              <a:t> </a:t>
            </a:r>
            <a:r>
              <a:rPr lang="pt-BR" b="1" dirty="0" err="1"/>
              <a:t>Run</a:t>
            </a:r>
            <a:r>
              <a:rPr lang="pt-BR" b="1" dirty="0"/>
              <a:t> </a:t>
            </a:r>
            <a:r>
              <a:rPr lang="pt-BR" dirty="0"/>
              <a:t>e seguir as instruções específicas.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985E65B6-04E8-2192-8352-6BC5ABA619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9536" y="1336736"/>
            <a:ext cx="4394745" cy="4939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4652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FCB1DF-783D-EBE6-A227-3377821B38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Instalando Unity - Crie em Três Etapas com a Unity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EE850A4-D647-C158-A3D8-C028C4EE63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pt-BR" b="1" dirty="0"/>
              <a:t>1. Baixar o Unity Hub</a:t>
            </a:r>
          </a:p>
          <a:p>
            <a:pPr marL="457200" lvl="1" indent="0">
              <a:buNone/>
            </a:pPr>
            <a:r>
              <a:rPr lang="pt-BR" dirty="0"/>
              <a:t>Siga as instruções na tela para obter orientação durante o processo de instalação e configuração.</a:t>
            </a:r>
          </a:p>
          <a:p>
            <a:pPr marL="457200" lvl="1" indent="0">
              <a:buNone/>
            </a:pPr>
            <a:r>
              <a:rPr lang="pt-BR" dirty="0"/>
              <a:t>	</a:t>
            </a:r>
            <a:r>
              <a:rPr lang="pt-BR" dirty="0">
                <a:hlinkClick r:id="rId2"/>
              </a:rPr>
              <a:t>Baixar para Windows Baixar para Mac </a:t>
            </a:r>
            <a:r>
              <a:rPr lang="pt-BR" dirty="0"/>
              <a:t>e </a:t>
            </a:r>
            <a:r>
              <a:rPr lang="pt-BR" dirty="0">
                <a:hlinkClick r:id="rId3"/>
              </a:rPr>
              <a:t>Instruções para Linux</a:t>
            </a:r>
            <a:endParaRPr lang="pt-BR" dirty="0"/>
          </a:p>
          <a:p>
            <a:pPr marL="0" indent="0">
              <a:buNone/>
            </a:pPr>
            <a:r>
              <a:rPr lang="pt-BR" b="1" dirty="0"/>
              <a:t>2. Escolha sua versão do Unity</a:t>
            </a:r>
          </a:p>
          <a:p>
            <a:pPr marL="457200" lvl="1" indent="0">
              <a:buNone/>
            </a:pPr>
            <a:r>
              <a:rPr lang="pt-BR" dirty="0"/>
              <a:t>Instale a versão mais recente do Unity, uma versão mais antiga ou uma versão beta com os últimos recursos em desenvolvimento.</a:t>
            </a:r>
          </a:p>
          <a:p>
            <a:pPr marL="457200" lvl="1" indent="0">
              <a:buNone/>
            </a:pPr>
            <a:r>
              <a:rPr lang="pt-BR" dirty="0"/>
              <a:t>	</a:t>
            </a:r>
            <a:r>
              <a:rPr lang="pt-BR" dirty="0">
                <a:hlinkClick r:id="rId4"/>
              </a:rPr>
              <a:t>Acesse o arquivo de downloads</a:t>
            </a:r>
            <a:endParaRPr lang="pt-BR" dirty="0"/>
          </a:p>
          <a:p>
            <a:pPr marL="0" indent="0">
              <a:buNone/>
            </a:pPr>
            <a:r>
              <a:rPr lang="pt-BR" b="1" dirty="0"/>
              <a:t>3. Comece seu projeto</a:t>
            </a:r>
          </a:p>
          <a:p>
            <a:pPr marL="457200" lvl="1" indent="0">
              <a:buNone/>
            </a:pPr>
            <a:r>
              <a:rPr lang="pt-BR" dirty="0"/>
              <a:t>Comece a criar do zero ou selecione um modelo para colocar seu primeiro projeto em ação. Acesse vídeos tutoriais concebidos para ajudar os criadores, desde iniciantes até especialistas.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6071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CEF4BDA-6968-72DF-EB6F-10455F143B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Nosso laboratório já possui a Unity instalada, então vamos focar daqui pra frente.</a:t>
            </a:r>
            <a:endParaRPr lang="en-US" b="1" dirty="0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1DB79BC-B156-33C0-9808-5843820797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3513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FC692C-8A9F-E38F-B16D-1EB56B241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Obtendo uma Licença Para Unity</a:t>
            </a:r>
            <a:endParaRPr lang="en-US" b="1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81BF8D6-0784-43FD-F81E-C246C20ACC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pt-BR" dirty="0"/>
              <a:t>Para utilizar a Unity é necessário conseguir uma licença para utilização em </a:t>
            </a:r>
            <a:r>
              <a:rPr lang="en-US" dirty="0">
                <a:hlinkClick r:id="rId2"/>
              </a:rPr>
              <a:t>https://id.unity.com/</a:t>
            </a:r>
            <a:r>
              <a:rPr lang="en-US" dirty="0"/>
              <a:t> 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dirty="0" err="1"/>
              <a:t>pelo</a:t>
            </a:r>
            <a:r>
              <a:rPr lang="en-US" dirty="0"/>
              <a:t> Unity Hub </a:t>
            </a:r>
            <a:r>
              <a:rPr lang="en-US" dirty="0" err="1"/>
              <a:t>em</a:t>
            </a:r>
            <a:r>
              <a:rPr lang="en-US" dirty="0"/>
              <a:t> Preferences-&gt;Licenses-&gt;Add e </a:t>
            </a:r>
            <a:r>
              <a:rPr lang="pt-BR" dirty="0"/>
              <a:t>adquira uma das licenças disponibilizadas.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r>
              <a:rPr lang="pt-BR" dirty="0"/>
              <a:t>É possível obter uma licença estudantil gratuita pelo site </a:t>
            </a:r>
            <a:r>
              <a:rPr lang="en-US" dirty="0">
                <a:hlinkClick r:id="rId3"/>
              </a:rPr>
              <a:t>https://unity.com/pt/products/unity-education-grant-license</a:t>
            </a:r>
            <a:endParaRPr lang="en-US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03BC021-C716-6EA5-9CCC-DCB6353C34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7095" y="2953226"/>
            <a:ext cx="6835806" cy="2096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8209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95A0BA-FD1C-737B-1528-C607B36B1E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29404" cy="1325563"/>
          </a:xfrm>
        </p:spPr>
        <p:txBody>
          <a:bodyPr/>
          <a:lstStyle/>
          <a:p>
            <a:r>
              <a:rPr lang="pt-BR" b="1" dirty="0"/>
              <a:t>Utilizando a Loja da Unity (UNITY ASSET STORE)</a:t>
            </a:r>
            <a:endParaRPr lang="en-US" b="1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15111DB-12BD-79A9-A46A-BAC8E7AB7C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Primeiro é necessário se cadastrar em ou </a:t>
            </a:r>
            <a:r>
              <a:rPr lang="pt-BR" dirty="0" err="1"/>
              <a:t>logar</a:t>
            </a:r>
            <a:r>
              <a:rPr lang="pt-BR" dirty="0"/>
              <a:t> em </a:t>
            </a:r>
            <a:r>
              <a:rPr lang="pt-BR" dirty="0">
                <a:hlinkClick r:id="rId2"/>
              </a:rPr>
              <a:t>https://assetstore.unity.com/</a:t>
            </a:r>
            <a:endParaRPr lang="pt-BR" dirty="0"/>
          </a:p>
          <a:p>
            <a:endParaRPr lang="en-US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621C986-EC2E-94EA-615D-7BAC111DD37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00" t="8535" r="17879" b="4878"/>
          <a:stretch/>
        </p:blipFill>
        <p:spPr>
          <a:xfrm>
            <a:off x="947411" y="2830160"/>
            <a:ext cx="5255491" cy="3827733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959612B4-B7DC-2BEF-3149-C005D68BE3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7069" y="2349231"/>
            <a:ext cx="2206189" cy="3305846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314E4B56-D890-C5EF-A6C6-2083314092A1}"/>
              </a:ext>
            </a:extLst>
          </p:cNvPr>
          <p:cNvSpPr txBox="1"/>
          <p:nvPr/>
        </p:nvSpPr>
        <p:spPr>
          <a:xfrm>
            <a:off x="6844684" y="5957957"/>
            <a:ext cx="51845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/>
              <a:t>Caso necessite filtrar a exibição conteúdo e até exibir somente conteúdo grátis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9151097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0A16F1-F976-D8ED-2EEF-6A88966E3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24483"/>
          </a:xfrm>
        </p:spPr>
        <p:txBody>
          <a:bodyPr/>
          <a:lstStyle/>
          <a:p>
            <a:r>
              <a:rPr lang="pt-BR" b="1" dirty="0"/>
              <a:t>Escolhendo um </a:t>
            </a:r>
            <a:r>
              <a:rPr lang="pt-BR" b="1" dirty="0" err="1"/>
              <a:t>Asset</a:t>
            </a:r>
            <a:r>
              <a:rPr lang="pt-BR" b="1" dirty="0"/>
              <a:t> Pela Loja</a:t>
            </a:r>
            <a:endParaRPr lang="en-US" b="1" dirty="0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75F79879-7B62-8AE0-C749-C8D238DF5F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5122" y="4068586"/>
            <a:ext cx="2743344" cy="2218630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32A1C0D3-3F93-9F16-7F88-C4B61D2593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4552" y="3577701"/>
            <a:ext cx="5438955" cy="3200400"/>
          </a:xfrm>
          <a:prstGeom prst="rect">
            <a:avLst/>
          </a:prstGeom>
        </p:spPr>
      </p:pic>
      <p:sp>
        <p:nvSpPr>
          <p:cNvPr id="23" name="Espaço Reservado para Conteúdo 22">
            <a:extLst>
              <a:ext uri="{FF2B5EF4-FFF2-40B4-BE49-F238E27FC236}">
                <a16:creationId xmlns:a16="http://schemas.microsoft.com/office/drawing/2014/main" id="{8F0C246C-B279-6549-CBC5-780ECC806E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7507" y="1189608"/>
            <a:ext cx="10515600" cy="4351338"/>
          </a:xfrm>
        </p:spPr>
        <p:txBody>
          <a:bodyPr/>
          <a:lstStyle/>
          <a:p>
            <a:r>
              <a:rPr lang="pt-BR" dirty="0"/>
              <a:t>Estando logado na loja, na barra de pesquisa busque por: </a:t>
            </a:r>
            <a:r>
              <a:rPr lang="en-US" b="1" i="1" dirty="0"/>
              <a:t>Low Poly Shooter Pack - Free Sample</a:t>
            </a:r>
          </a:p>
          <a:p>
            <a:r>
              <a:rPr lang="pt-BR" dirty="0"/>
              <a:t>Após isso, clique em </a:t>
            </a:r>
            <a:r>
              <a:rPr lang="pt-BR" b="1" dirty="0" err="1"/>
              <a:t>Add</a:t>
            </a:r>
            <a:r>
              <a:rPr lang="pt-BR" b="1" dirty="0"/>
              <a:t> </a:t>
            </a:r>
            <a:r>
              <a:rPr lang="pt-BR" b="1" dirty="0" err="1"/>
              <a:t>to</a:t>
            </a:r>
            <a:r>
              <a:rPr lang="pt-BR" b="1" dirty="0"/>
              <a:t> </a:t>
            </a:r>
            <a:r>
              <a:rPr lang="pt-BR" b="1" dirty="0" err="1"/>
              <a:t>My</a:t>
            </a:r>
            <a:r>
              <a:rPr lang="pt-BR" b="1" dirty="0"/>
              <a:t> </a:t>
            </a:r>
            <a:r>
              <a:rPr lang="pt-BR" b="1" dirty="0" err="1"/>
              <a:t>Assets</a:t>
            </a:r>
            <a:r>
              <a:rPr lang="pt-BR" dirty="0"/>
              <a:t>;</a:t>
            </a:r>
          </a:p>
          <a:p>
            <a:r>
              <a:rPr lang="pt-BR" dirty="0"/>
              <a:t>É possível que abra uma Janela de consenso dos termos de uso, aceite que o conteúdo será adicionado a sua loja.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1639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0A16F1-F976-D8ED-2EEF-6A88966E3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Vamos Criar um Projeto</a:t>
            </a:r>
            <a:endParaRPr lang="en-US" b="1" dirty="0"/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3D341B3D-0A81-9301-A3AD-6BFC8401CC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7943" y="1027906"/>
            <a:ext cx="3267075" cy="4733925"/>
          </a:xfrm>
          <a:prstGeom prst="rect">
            <a:avLst/>
          </a:prstGeom>
        </p:spPr>
      </p:pic>
      <p:sp>
        <p:nvSpPr>
          <p:cNvPr id="23" name="Espaço Reservado para Conteúdo 22">
            <a:extLst>
              <a:ext uri="{FF2B5EF4-FFF2-40B4-BE49-F238E27FC236}">
                <a16:creationId xmlns:a16="http://schemas.microsoft.com/office/drawing/2014/main" id="{8F0C246C-B279-6549-CBC5-780ECC806E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7462421" cy="4351338"/>
          </a:xfrm>
        </p:spPr>
        <p:txBody>
          <a:bodyPr/>
          <a:lstStyle/>
          <a:p>
            <a:r>
              <a:rPr lang="pt-BR" dirty="0"/>
              <a:t>A criação do projeto é realizado pela Unity Hub;</a:t>
            </a:r>
          </a:p>
          <a:p>
            <a:r>
              <a:rPr lang="pt-BR" dirty="0"/>
              <a:t>Em Unity Hub clique em New Project;</a:t>
            </a:r>
          </a:p>
          <a:p>
            <a:r>
              <a:rPr lang="pt-BR" dirty="0"/>
              <a:t>Escolha a versão da Unity;</a:t>
            </a:r>
          </a:p>
          <a:p>
            <a:r>
              <a:rPr lang="pt-BR" dirty="0"/>
              <a:t>De um nome para seu projeto; e</a:t>
            </a:r>
          </a:p>
          <a:p>
            <a:r>
              <a:rPr lang="pt-BR" dirty="0"/>
              <a:t>Defina a localização dos arquivos do projeto.</a:t>
            </a:r>
            <a:endParaRPr lang="en-US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2DAB006-7A21-ECFF-6B23-5789CDC051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5722" y="4506911"/>
            <a:ext cx="2510940" cy="1804989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83DEBA7D-9A1E-B290-0C54-5134782444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3929" y="5012005"/>
            <a:ext cx="245745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893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FD4112-3D8F-7F2C-FA6A-F64629859B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Com o Projeto Inicial Criado</a:t>
            </a:r>
            <a:endParaRPr lang="en-US" b="1" dirty="0"/>
          </a:p>
        </p:txBody>
      </p:sp>
      <p:pic>
        <p:nvPicPr>
          <p:cNvPr id="9" name="Espaço Reservado para Conteúdo 8">
            <a:extLst>
              <a:ext uri="{FF2B5EF4-FFF2-40B4-BE49-F238E27FC236}">
                <a16:creationId xmlns:a16="http://schemas.microsoft.com/office/drawing/2014/main" id="{4967B07D-1344-9E91-2476-84DC0B87497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63209" y="2334827"/>
            <a:ext cx="5656591" cy="3074744"/>
          </a:xfrm>
        </p:spPr>
      </p:pic>
      <p:sp>
        <p:nvSpPr>
          <p:cNvPr id="10" name="Espaço Reservado para Conteúdo 9">
            <a:extLst>
              <a:ext uri="{FF2B5EF4-FFF2-40B4-BE49-F238E27FC236}">
                <a16:creationId xmlns:a16="http://schemas.microsoft.com/office/drawing/2014/main" id="{9CA1A3B1-4B77-1703-4D6D-E70199D64C5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pt-BR" dirty="0"/>
              <a:t>1 – Painel de Hierarquia dos objetos;</a:t>
            </a:r>
          </a:p>
          <a:p>
            <a:pPr marL="0" indent="0">
              <a:buNone/>
            </a:pPr>
            <a:r>
              <a:rPr lang="pt-BR" dirty="0"/>
              <a:t>2 – Painel da aba de jogo (</a:t>
            </a:r>
            <a:r>
              <a:rPr lang="pt-BR" b="1" dirty="0"/>
              <a:t>Game</a:t>
            </a:r>
            <a:r>
              <a:rPr lang="pt-BR" dirty="0"/>
              <a:t>) e aba de gerenciamento de cena (</a:t>
            </a:r>
            <a:r>
              <a:rPr lang="pt-BR" b="1" dirty="0" err="1"/>
              <a:t>Scene</a:t>
            </a:r>
            <a:r>
              <a:rPr lang="pt-BR" dirty="0"/>
              <a:t>) (</a:t>
            </a:r>
            <a:r>
              <a:rPr lang="pt-BR" b="1" dirty="0"/>
              <a:t>podem ser divididos para melhorar a visualização</a:t>
            </a:r>
            <a:r>
              <a:rPr lang="pt-BR" dirty="0"/>
              <a:t>);</a:t>
            </a:r>
          </a:p>
          <a:p>
            <a:pPr marL="0" indent="0">
              <a:buNone/>
            </a:pPr>
            <a:r>
              <a:rPr lang="pt-BR" dirty="0"/>
              <a:t>3 – Painel do inspetor de objetos do jogo;</a:t>
            </a:r>
          </a:p>
          <a:p>
            <a:pPr marL="0" indent="0">
              <a:buNone/>
            </a:pPr>
            <a:r>
              <a:rPr lang="pt-BR" dirty="0"/>
              <a:t>4 – Arvore de arquivos do projeto;</a:t>
            </a:r>
          </a:p>
          <a:p>
            <a:pPr marL="0" indent="0">
              <a:buNone/>
            </a:pPr>
            <a:r>
              <a:rPr lang="pt-BR" dirty="0"/>
              <a:t>5 – Console para debug do jogo;</a:t>
            </a:r>
          </a:p>
          <a:p>
            <a:pPr marL="0" indent="0">
              <a:buNone/>
            </a:pPr>
            <a:r>
              <a:rPr lang="pt-BR" dirty="0"/>
              <a:t>6 – Menu da Unity e ferramentas de manipulação da cena; e</a:t>
            </a:r>
          </a:p>
          <a:p>
            <a:pPr marL="0" indent="0">
              <a:buNone/>
            </a:pPr>
            <a:r>
              <a:rPr lang="pt-BR" dirty="0"/>
              <a:t>7 – Compilador/play do jogo.</a:t>
            </a:r>
            <a:endParaRPr lang="en-US" dirty="0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159BA340-C2E9-B373-E2EB-C8318E01CE41}"/>
              </a:ext>
            </a:extLst>
          </p:cNvPr>
          <p:cNvSpPr txBox="1"/>
          <p:nvPr/>
        </p:nvSpPr>
        <p:spPr>
          <a:xfrm>
            <a:off x="665825" y="3240350"/>
            <a:ext cx="363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FF0000"/>
                </a:solidFill>
                <a:highlight>
                  <a:srgbClr val="FFFF00"/>
                </a:highlight>
              </a:rPr>
              <a:t>1</a:t>
            </a:r>
            <a:endParaRPr lang="en-US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92A3E08C-E4D7-D997-61FA-E5C525135CEE}"/>
              </a:ext>
            </a:extLst>
          </p:cNvPr>
          <p:cNvSpPr txBox="1"/>
          <p:nvPr/>
        </p:nvSpPr>
        <p:spPr>
          <a:xfrm>
            <a:off x="2744679" y="3392750"/>
            <a:ext cx="363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FF0000"/>
                </a:solidFill>
                <a:highlight>
                  <a:srgbClr val="FFFF00"/>
                </a:highlight>
              </a:rPr>
              <a:t>2</a:t>
            </a:r>
            <a:endParaRPr lang="en-US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8DC0843D-4CF8-B64A-9BAB-B070A3816ED5}"/>
              </a:ext>
            </a:extLst>
          </p:cNvPr>
          <p:cNvSpPr txBox="1"/>
          <p:nvPr/>
        </p:nvSpPr>
        <p:spPr>
          <a:xfrm>
            <a:off x="5308141" y="3335954"/>
            <a:ext cx="363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FF0000"/>
                </a:solidFill>
                <a:highlight>
                  <a:srgbClr val="FFFF00"/>
                </a:highlight>
              </a:rPr>
              <a:t>3</a:t>
            </a:r>
            <a:endParaRPr lang="en-US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B58C32F5-F2D8-C02B-9969-4B173B01B6F3}"/>
              </a:ext>
            </a:extLst>
          </p:cNvPr>
          <p:cNvSpPr txBox="1"/>
          <p:nvPr/>
        </p:nvSpPr>
        <p:spPr>
          <a:xfrm>
            <a:off x="1191088" y="4804300"/>
            <a:ext cx="363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FF0000"/>
                </a:solidFill>
                <a:highlight>
                  <a:srgbClr val="FFFF00"/>
                </a:highlight>
              </a:rPr>
              <a:t>4</a:t>
            </a:r>
            <a:endParaRPr lang="en-US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A5ABD488-146B-D1CE-1F10-F2D62DA20D09}"/>
              </a:ext>
            </a:extLst>
          </p:cNvPr>
          <p:cNvSpPr txBox="1"/>
          <p:nvPr/>
        </p:nvSpPr>
        <p:spPr>
          <a:xfrm>
            <a:off x="3108664" y="4804300"/>
            <a:ext cx="363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FF0000"/>
                </a:solidFill>
                <a:highlight>
                  <a:srgbClr val="FFFF00"/>
                </a:highlight>
              </a:rPr>
              <a:t>5</a:t>
            </a:r>
            <a:endParaRPr lang="en-US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FD27630C-9EE3-5466-97F3-5689B2A98AA8}"/>
              </a:ext>
            </a:extLst>
          </p:cNvPr>
          <p:cNvSpPr txBox="1"/>
          <p:nvPr/>
        </p:nvSpPr>
        <p:spPr>
          <a:xfrm>
            <a:off x="794551" y="2374641"/>
            <a:ext cx="363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FF0000"/>
                </a:solidFill>
                <a:highlight>
                  <a:srgbClr val="FFFF00"/>
                </a:highlight>
              </a:rPr>
              <a:t>6</a:t>
            </a:r>
            <a:endParaRPr lang="en-US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50E1095B-6402-8AEE-9CDA-843939C7AA29}"/>
              </a:ext>
            </a:extLst>
          </p:cNvPr>
          <p:cNvSpPr txBox="1"/>
          <p:nvPr/>
        </p:nvSpPr>
        <p:spPr>
          <a:xfrm>
            <a:off x="2744678" y="2374641"/>
            <a:ext cx="363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FF0000"/>
                </a:solidFill>
                <a:highlight>
                  <a:srgbClr val="FFFF00"/>
                </a:highlight>
              </a:rPr>
              <a:t>7</a:t>
            </a:r>
            <a:endParaRPr lang="en-US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7592378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889FA5-52EC-3D10-2E6B-B5CBF975C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Importação de </a:t>
            </a:r>
            <a:r>
              <a:rPr lang="pt-BR" b="1" dirty="0" err="1"/>
              <a:t>Assets</a:t>
            </a:r>
            <a:endParaRPr lang="en-US" b="1" dirty="0"/>
          </a:p>
        </p:txBody>
      </p:sp>
      <p:sp>
        <p:nvSpPr>
          <p:cNvPr id="25" name="Espaço Reservado para Conteúdo 24">
            <a:extLst>
              <a:ext uri="{FF2B5EF4-FFF2-40B4-BE49-F238E27FC236}">
                <a16:creationId xmlns:a16="http://schemas.microsoft.com/office/drawing/2014/main" id="{0A8BB88E-63B7-CF5D-4E2C-81C1803062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5589232" cy="4667250"/>
          </a:xfrm>
        </p:spPr>
        <p:txBody>
          <a:bodyPr>
            <a:normAutofit fontScale="92500" lnSpcReduction="10000"/>
          </a:bodyPr>
          <a:lstStyle/>
          <a:p>
            <a:r>
              <a:rPr lang="pt-BR" dirty="0"/>
              <a:t>É normal haver diferenças entre o layout das telas a seguir;</a:t>
            </a:r>
          </a:p>
          <a:p>
            <a:r>
              <a:rPr lang="pt-BR" dirty="0"/>
              <a:t>Vamos utilizar a janela </a:t>
            </a:r>
            <a:r>
              <a:rPr lang="pt-BR" b="1" dirty="0" err="1"/>
              <a:t>Packge</a:t>
            </a:r>
            <a:r>
              <a:rPr lang="pt-BR" b="1" dirty="0"/>
              <a:t> Manager</a:t>
            </a:r>
            <a:r>
              <a:rPr lang="pt-BR" dirty="0"/>
              <a:t> para acessar nossos </a:t>
            </a:r>
            <a:r>
              <a:rPr lang="pt-BR" dirty="0" err="1"/>
              <a:t>Assets</a:t>
            </a:r>
            <a:r>
              <a:rPr lang="pt-BR" dirty="0"/>
              <a:t> obtidos na loja (é possível requisitarem </a:t>
            </a:r>
            <a:r>
              <a:rPr lang="pt-BR" dirty="0" err="1"/>
              <a:t>logar</a:t>
            </a:r>
            <a:r>
              <a:rPr lang="pt-BR" dirty="0"/>
              <a:t> na loja novamente);</a:t>
            </a:r>
          </a:p>
          <a:p>
            <a:r>
              <a:rPr lang="pt-BR" dirty="0"/>
              <a:t>Caso essa janela não esteja aberta, clique no menu </a:t>
            </a:r>
            <a:r>
              <a:rPr lang="pt-BR" b="1" dirty="0"/>
              <a:t>Windows-&gt;</a:t>
            </a:r>
            <a:r>
              <a:rPr lang="pt-BR" b="1" dirty="0" err="1"/>
              <a:t>My</a:t>
            </a:r>
            <a:r>
              <a:rPr lang="pt-BR" b="1" dirty="0"/>
              <a:t> </a:t>
            </a:r>
            <a:r>
              <a:rPr lang="pt-BR" b="1" dirty="0" err="1"/>
              <a:t>Assets</a:t>
            </a:r>
            <a:r>
              <a:rPr lang="pt-BR" dirty="0"/>
              <a:t>;</a:t>
            </a:r>
          </a:p>
          <a:p>
            <a:r>
              <a:rPr lang="pt-BR" dirty="0"/>
              <a:t>Em </a:t>
            </a:r>
            <a:r>
              <a:rPr lang="pt-BR" dirty="0" err="1"/>
              <a:t>Packge</a:t>
            </a:r>
            <a:r>
              <a:rPr lang="pt-BR" dirty="0"/>
              <a:t> Manager, escolha </a:t>
            </a:r>
            <a:r>
              <a:rPr lang="en-US" b="1" dirty="0"/>
              <a:t>Low Poly Shooter Pack - Free Sample </a:t>
            </a:r>
            <a:r>
              <a:rPr lang="en-US" dirty="0"/>
              <a:t>e </a:t>
            </a:r>
            <a:r>
              <a:rPr lang="en-US" dirty="0" err="1"/>
              <a:t>aperte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b="1" dirty="0"/>
              <a:t>Download</a:t>
            </a:r>
            <a:r>
              <a:rPr lang="en-US" dirty="0"/>
              <a:t>.</a:t>
            </a:r>
          </a:p>
          <a:p>
            <a:endParaRPr lang="pt-BR" dirty="0"/>
          </a:p>
          <a:p>
            <a:endParaRPr lang="en-US" dirty="0"/>
          </a:p>
        </p:txBody>
      </p:sp>
      <p:pic>
        <p:nvPicPr>
          <p:cNvPr id="27" name="Imagem 26">
            <a:extLst>
              <a:ext uri="{FF2B5EF4-FFF2-40B4-BE49-F238E27FC236}">
                <a16:creationId xmlns:a16="http://schemas.microsoft.com/office/drawing/2014/main" id="{7C8C0C2A-E5E8-85D3-D60B-3D46FC4D1A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8577" y="1625245"/>
            <a:ext cx="5523827" cy="3607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23209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655</TotalTime>
  <Words>787</Words>
  <Application>Microsoft Office PowerPoint</Application>
  <PresentationFormat>Widescreen</PresentationFormat>
  <Paragraphs>76</Paragraphs>
  <Slides>14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Tema do Office</vt:lpstr>
      <vt:lpstr>Tutorial para Instalar, Baixar Assets da Loja da Unity e Gerar Jogos</vt:lpstr>
      <vt:lpstr>Instalando Unity - Crie em Três Etapas com a Unity</vt:lpstr>
      <vt:lpstr>Nosso laboratório já possui a Unity instalada, então vamos focar daqui pra frente.</vt:lpstr>
      <vt:lpstr>Obtendo uma Licença Para Unity</vt:lpstr>
      <vt:lpstr>Utilizando a Loja da Unity (UNITY ASSET STORE)</vt:lpstr>
      <vt:lpstr>Escolhendo um Asset Pela Loja</vt:lpstr>
      <vt:lpstr>Vamos Criar um Projeto</vt:lpstr>
      <vt:lpstr>Com o Projeto Inicial Criado</vt:lpstr>
      <vt:lpstr>Importação de Assets</vt:lpstr>
      <vt:lpstr>Importando o Asset Escolhido</vt:lpstr>
      <vt:lpstr>Após a Importação</vt:lpstr>
      <vt:lpstr>Como Gerar um Jogo Para Plataforma Windows</vt:lpstr>
      <vt:lpstr>Agora é Só Distribuir Seu Jogo!</vt:lpstr>
      <vt:lpstr>Como Gerar um Jogo Para Plataforma Desejada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Tutorial para criar um Flappy-Bird</dc:title>
  <dc:creator>Flavio Miranda de Farias</dc:creator>
  <cp:lastModifiedBy>Flavio Miranda de Farias</cp:lastModifiedBy>
  <cp:revision>42</cp:revision>
  <dcterms:created xsi:type="dcterms:W3CDTF">2023-08-11T01:52:07Z</dcterms:created>
  <dcterms:modified xsi:type="dcterms:W3CDTF">2024-06-12T23:31:06Z</dcterms:modified>
</cp:coreProperties>
</file>